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76" y="90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429AC7-C6C2-42A4-8CA0-42B7B6D7C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FB3CF98-FC7E-416C-A5EA-1DEB37B2A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B36AC4-D001-4B17-8723-DF378192C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B244F-0CE9-49AD-86CD-CBEABC10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F48D6D-D244-460D-A181-283FBCD0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17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FD2D9C-A6CF-44C5-BDC2-201CA1F7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438082-FBCC-411F-A6F2-40B888FD6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9EAE61-D331-4A70-8A7E-C768E76E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6FA98F-6335-4B6D-9467-B547DF68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3F7FE3-5A34-43A2-B399-E3FD25D7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5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02ADC3-E9AC-4B88-86EC-A62311021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0F4FBF-6F34-4645-AB07-2C0CBB33F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12CDF1-4EAB-4A4C-A44D-A6AF4292A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FC5455-1C7A-400C-AAC4-1A073106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149DC8-4B2D-48BB-AE3F-EE193984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8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9D9D97-50AF-4301-8728-1F7B0D8C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146194-DF73-4678-8E5E-0F7A8B4DE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48BDB1-A888-450D-8374-E615F771D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B37510-8674-4804-9288-69C0CE22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A04674-7695-431B-BFED-6B1ED742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7C9311-CBB4-41AB-BED3-7EBCBF96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32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E41176-53B4-4CC7-9CB2-7B06798F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607839-8587-418E-ADCF-6AB078AA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9893AA-7E3E-4839-95AB-74C74E3F9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76C3549-D08B-4BBB-A7E8-676351EE7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9FC1460-49E7-498F-A787-5281EEF86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016E0CB-7701-4392-AA8D-9CE4299D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1A3A400-E13F-4ABE-B3FF-04878F75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87BCA4-149E-4BBF-A4E9-A346AF3D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9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5558F-5B01-4C8D-A54B-307DD976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267342E-2BD6-49AC-8A4D-402F2E0D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80548B-019D-4B14-B407-75B7ED7BF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A260CD-3D97-4838-B42B-6A01B5336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62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7F8350-AE99-46DF-9467-7EB4B92CC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7247C53-4D8E-4F2E-83DC-59A6A8FD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41CB9B-1295-4064-BF2F-22576E7C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94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E0EA5-3B42-4CBA-9B94-D27DEF98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E26783-566C-4A58-A2B3-10D04E690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943D3E-6B03-4008-9DCD-8702BBBB3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694073-7D94-4CEF-BCD2-FAC03F31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D3AACE-4586-4841-8D07-2295E858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D5A879-F920-415C-A9D0-570EE9C8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82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B492F2-91E3-4316-9DD5-E2B54CEE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F41E182-1767-4A86-AF47-358C26EE4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9D7276-F399-4397-89D7-8C0FAC224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7E46940-C1B7-41EE-AAD6-B2527AC9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E4AA3E-64CC-45BE-A9A0-E555C004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A4AF57-928F-4C68-8CA0-00EF22C1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9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1D1A-053A-49E3-A604-3D47A7B8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BCB38B0-51D6-45A5-BAD6-069092F5D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6E3893-5406-4FDA-AB8F-A1254864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D145D0-5CAE-4A95-9D78-FC012BB8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E8C7BB-32CE-4FF9-BF15-B302CC37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13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F6E341A-D41F-4A54-8D50-84C5E4D6C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45463A-4493-4450-8449-39522CCCC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906B0E-FDC3-4267-A9D5-A3E51E714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4E197F-9B12-4485-84D4-0FD8436B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F0CC0D-973A-4BCC-A723-1B0D6333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321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14272380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BD4DCEE-666F-4A73-B8A9-403ED4C72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EB3FC9-7516-4205-BBC5-A24CBF67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CD7A5C-A91A-4F18-A940-BB1980915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C80E1-7B75-4D51-BA33-5CA59D09A361}" type="datetimeFigureOut">
              <a:rPr lang="ko-KR" altLang="en-US" smtClean="0"/>
              <a:t>2020-04-04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AF70A3-74F9-4551-BF67-EB95CA474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14142C-B9B8-4F30-82FA-F605ECC9D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8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play.google.com/store/apps/details?id=com.rocketlaunch.lprparking" TargetMode="External"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798513"/>
            <a:ext cx="9144000" cy="930275"/>
          </a:xfrm>
        </p:spPr>
        <p:txBody>
          <a:bodyPr/>
          <a:lstStyle/>
          <a:p>
            <a:pPr lvl="0">
              <a:defRPr/>
            </a:pP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모바일 주차단속</a:t>
            </a:r>
            <a:endParaRPr lang="ko-KR" altLang="en-US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257924" y="5878513"/>
            <a:ext cx="5591175" cy="827087"/>
          </a:xfrm>
        </p:spPr>
        <p:txBody>
          <a:bodyPr/>
          <a:lstStyle/>
          <a:p>
            <a:pPr lvl="0">
              <a:defRPr/>
            </a:pP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셀파고 </a:t>
            </a:r>
            <a:r>
              <a:rPr lang="en-US" altLang="ko-KR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&amp;</a:t>
            </a: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 휴맥스</a:t>
            </a:r>
            <a:endParaRPr lang="ko-KR" altLang="en-US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128962" y="2369820"/>
            <a:ext cx="5934075" cy="2613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36A3D32-932A-9A45-A476-04ADF689C1E6}"/>
              </a:ext>
            </a:extLst>
          </p:cNvPr>
          <p:cNvSpPr txBox="1"/>
          <p:nvPr/>
        </p:nvSpPr>
        <p:spPr>
          <a:xfrm>
            <a:off x="1600055" y="1272568"/>
            <a:ext cx="504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휴대용 번호판 인식기를 통하여 불법 차량을 인지할 수 있다</a:t>
            </a:r>
            <a:r>
              <a:rPr lang="en-US" altLang="ko-KR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837643-C223-3B4C-91CF-CC162CC527E2}"/>
              </a:ext>
            </a:extLst>
          </p:cNvPr>
          <p:cNvSpPr txBox="1"/>
          <p:nvPr/>
        </p:nvSpPr>
        <p:spPr>
          <a:xfrm>
            <a:off x="1600055" y="1699049"/>
            <a:ext cx="7130478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Ai + Vision + Cloud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기술을 이용하여 휴대용 기기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ip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카메라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일반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CCTV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같은 기존의 기기를 이용하여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서버와 연계해서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불법차량을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단속할 수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아파트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빌딩 등의 등록되지 않은 차량의 단속은 고전적인 방식으로 이루어지고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스크린샷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방식의 구형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과는 달리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로켓런치는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Stream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을 이용한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방식을 개발 동영상방식으로 처리 가능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그렇기에 다양한 활용 방식이 생긴다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  <a:hlinkClick r:id="rId2"/>
              </a:rPr>
              <a:t>https://play.google.com/store/apps/details?id=com.rocketlaunch.lprparking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2DBDC-87AB-404A-85B5-4923CB73B83F}"/>
              </a:ext>
            </a:extLst>
          </p:cNvPr>
          <p:cNvSpPr txBox="1"/>
          <p:nvPr/>
        </p:nvSpPr>
        <p:spPr>
          <a:xfrm>
            <a:off x="985814" y="3430292"/>
            <a:ext cx="4800745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수동으로 검색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혹은 번호를 입력해서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차량 앞면까지 가서 확인 그 후에 차량 번호 검색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안붙인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등록된 입주민 차량을 잘못 단속하면 대량 싸움이 발생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 정도 되는 소형 아파트 단지도 차량 대수는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5~600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대가 넘어감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1~2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명 경비가 매일 처리할 수 있는 상황이 안됨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결국 경비 인력 비용 증가 문제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2940E-ECDD-2244-B9C2-D72EFDFC7551}"/>
              </a:ext>
            </a:extLst>
          </p:cNvPr>
          <p:cNvSpPr txBox="1"/>
          <p:nvPr/>
        </p:nvSpPr>
        <p:spPr>
          <a:xfrm>
            <a:off x="985814" y="5284715"/>
            <a:ext cx="4664152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주차반장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휴대폰이나 휴대기기를 이용해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전면을 비추면 자동 검색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주차장을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한바퀴 돌면 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스티커 발급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스티커 확인 필요가 없기에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비용 절감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입주민차를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불법으로 잘못 체크할 일이 없어서 그 종류에 싸움은 일어나지 않음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726CE6-EC4D-3847-A0D9-B5881422AFF5}"/>
              </a:ext>
            </a:extLst>
          </p:cNvPr>
          <p:cNvSpPr/>
          <p:nvPr/>
        </p:nvSpPr>
        <p:spPr>
          <a:xfrm rot="20752988">
            <a:off x="9118846" y="1656901"/>
            <a:ext cx="1935207" cy="367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특허 출원</a:t>
            </a:r>
            <a:r>
              <a: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!!</a:t>
            </a:r>
            <a:endParaRPr kumimoji="1" lang="ko-KR" altLang="en-US" sz="14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BF5B6DFC-B764-AF4B-A1FD-9C0B9D41A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82" y="3537757"/>
            <a:ext cx="1720800" cy="3059200"/>
          </a:xfrm>
          <a:prstGeom prst="rect">
            <a:avLst/>
          </a:prstGeom>
        </p:spPr>
      </p:pic>
      <p:pic>
        <p:nvPicPr>
          <p:cNvPr id="22" name="Content Placeholder 10">
            <a:extLst>
              <a:ext uri="{FF2B5EF4-FFF2-40B4-BE49-F238E27FC236}">
                <a16:creationId xmlns:a16="http://schemas.microsoft.com/office/drawing/2014/main" id="{DF0D631A-FAE7-344F-A801-FBA0B9530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51" y="3537757"/>
            <a:ext cx="1720800" cy="3059200"/>
          </a:xfrm>
          <a:prstGeom prst="rect">
            <a:avLst/>
          </a:prstGeom>
        </p:spPr>
      </p:pic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7CFF4EF4-6C85-4049-8755-873124C572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320" y="3537757"/>
            <a:ext cx="1720800" cy="3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5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18ADD79-8D7E-D045-919B-EAED24AA9737}"/>
              </a:ext>
            </a:extLst>
          </p:cNvPr>
          <p:cNvSpPr txBox="1"/>
          <p:nvPr/>
        </p:nvSpPr>
        <p:spPr>
          <a:xfrm>
            <a:off x="6023323" y="981471"/>
            <a:ext cx="5161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차량 번호판을 모바일 장비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: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 인식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D767C8-898B-D14A-8B32-458AFAD130B3}"/>
              </a:ext>
            </a:extLst>
          </p:cNvPr>
          <p:cNvSpPr txBox="1"/>
          <p:nvPr/>
        </p:nvSpPr>
        <p:spPr>
          <a:xfrm>
            <a:off x="6123437" y="1404233"/>
            <a:ext cx="4960802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장기 방치 차량 관리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주차공간 데이터의 전산화 및 효율적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고객에게 다양한 편의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448F680-C5F1-483D-BF65-C7B24E9DF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4" y="2439132"/>
            <a:ext cx="11589488" cy="406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4" name="직선 연결선 22">
            <a:extLst>
              <a:ext uri="{FF2B5EF4-FFF2-40B4-BE49-F238E27FC236}">
                <a16:creationId xmlns:a16="http://schemas.microsoft.com/office/drawing/2014/main" id="{C2549047-82D6-5643-A86A-3158C0FE805F}"/>
              </a:ext>
            </a:extLst>
          </p:cNvPr>
          <p:cNvCxnSpPr/>
          <p:nvPr/>
        </p:nvCxnSpPr>
        <p:spPr>
          <a:xfrm>
            <a:off x="4661483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39EA632-DF3F-FD4F-976A-2B390B5AE550}"/>
              </a:ext>
            </a:extLst>
          </p:cNvPr>
          <p:cNvSpPr txBox="1"/>
          <p:nvPr/>
        </p:nvSpPr>
        <p:spPr>
          <a:xfrm>
            <a:off x="5022939" y="1887188"/>
            <a:ext cx="5474188" cy="3935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현재 아파트 단지 주차장 관리는 순찰자의 수기에 의존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 차량 장부를 찾아 확인하는데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매우 오래 걸림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시간상의 이유로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한명이 넓은 범위의 주차장을 관리하지 못하며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확인 업무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진행시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다른 업무를 진행하기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얼마나 오래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주차되어있었는지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 등의 정보를 순찰자가 바로 파악하기 어려움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주차장 관리 현황을 알 수가 없음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전산화된 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관리사무소와 관리업체에서는 현재 순찰 진행상태를 한번에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 의한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관리는 자료를 정리하고 분석하기 어려우므로 대부분 데이터들이 무용지물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책장에 그대로 쌓여 있다가 폐기된다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.)</a:t>
            </a:r>
            <a:endParaRPr lang="ko-KR" altLang="en-US" sz="12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16" name="Picture 2" descr="http://www.aptn.co.kr/news/photo/201509/20030621105640.jpg">
            <a:extLst>
              <a:ext uri="{FF2B5EF4-FFF2-40B4-BE49-F238E27FC236}">
                <a16:creationId xmlns:a16="http://schemas.microsoft.com/office/drawing/2014/main" id="{30CDD10B-D2D4-9A49-8608-30B0AF0E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9" y="1922029"/>
            <a:ext cx="3775287" cy="26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39A470-2FA1-A844-8C79-741BDCF545F2}"/>
              </a:ext>
            </a:extLst>
          </p:cNvPr>
          <p:cNvSpPr txBox="1"/>
          <p:nvPr/>
        </p:nvSpPr>
        <p:spPr>
          <a:xfrm>
            <a:off x="4927891" y="4061500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주차차량 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FC490-5E87-6044-86CF-0D2CF61CCAD3}"/>
              </a:ext>
            </a:extLst>
          </p:cNvPr>
          <p:cNvSpPr txBox="1"/>
          <p:nvPr/>
        </p:nvSpPr>
        <p:spPr>
          <a:xfrm>
            <a:off x="4927891" y="1566149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작업 효율화 및 시간절약</a:t>
            </a:r>
          </a:p>
        </p:txBody>
      </p:sp>
    </p:spTree>
    <p:extLst>
      <p:ext uri="{BB962C8B-B14F-4D97-AF65-F5344CB8AC3E}">
        <p14:creationId xmlns:p14="http://schemas.microsoft.com/office/powerpoint/2010/main" val="3621721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A394279B-AE75-FE44-B011-DAB1D2F5AB8B}"/>
              </a:ext>
            </a:extLst>
          </p:cNvPr>
          <p:cNvCxnSpPr/>
          <p:nvPr/>
        </p:nvCxnSpPr>
        <p:spPr>
          <a:xfrm>
            <a:off x="4720206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B69F7AB-41D7-C04D-8A06-145A8DC9F162}"/>
              </a:ext>
            </a:extLst>
          </p:cNvPr>
          <p:cNvSpPr txBox="1"/>
          <p:nvPr/>
        </p:nvSpPr>
        <p:spPr>
          <a:xfrm>
            <a:off x="4863548" y="4947513"/>
            <a:ext cx="6417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Mobile LPR </a:t>
            </a:r>
            <a:r>
              <a:rPr lang="ko-KR" altLang="en-US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주차관리 시스템으로 해결 가능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8D019C-56D3-914C-8858-4C4996A0A34F}"/>
              </a:ext>
            </a:extLst>
          </p:cNvPr>
          <p:cNvSpPr txBox="1"/>
          <p:nvPr/>
        </p:nvSpPr>
        <p:spPr>
          <a:xfrm>
            <a:off x="5022939" y="1820076"/>
            <a:ext cx="5474188" cy="282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를 할 가능성이 높음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번호를 찾지 못하는 경우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실수를 할 경우 입주민과 불화 발생할 가능성이 높음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부착하지 않은 차량의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재발급받거나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떼지 않는 방식의 편법주차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관리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어려움</a:t>
            </a: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62AED9E-2A3C-CD4B-8918-CCCD95D76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77" y="2361982"/>
            <a:ext cx="3631640" cy="22862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BA24D3F-6FFF-B549-B7FF-3A930BCA83E7}"/>
              </a:ext>
            </a:extLst>
          </p:cNvPr>
          <p:cNvSpPr txBox="1"/>
          <p:nvPr/>
        </p:nvSpPr>
        <p:spPr>
          <a:xfrm>
            <a:off x="5022939" y="1761237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실수의 가능성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2F978-63AA-614A-882B-E7EA0C435DD8}"/>
              </a:ext>
            </a:extLst>
          </p:cNvPr>
          <p:cNvSpPr txBox="1"/>
          <p:nvPr/>
        </p:nvSpPr>
        <p:spPr>
          <a:xfrm>
            <a:off x="5022938" y="3209730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관리  </a:t>
            </a:r>
          </a:p>
        </p:txBody>
      </p:sp>
      <p:cxnSp>
        <p:nvCxnSpPr>
          <p:cNvPr id="16" name="직선 연결선 11">
            <a:extLst>
              <a:ext uri="{FF2B5EF4-FFF2-40B4-BE49-F238E27FC236}">
                <a16:creationId xmlns:a16="http://schemas.microsoft.com/office/drawing/2014/main" id="{B988AA14-5A01-5B41-BA3C-13184185249E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30B9B3-D3A0-5A48-A8EF-234D33CCE187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154CA7-472A-DB48-A06A-995C406C79C2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4EB135-4A13-0E40-9D5C-FE97D0005E7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BD16F7-CE9A-0F47-B0A3-4B17F9BCA71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A78E4E-B9F2-6346-A0D8-BC58094D8217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2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EE7813-2FDF-7F4B-B326-A1C64B0881A9}"/>
              </a:ext>
            </a:extLst>
          </p:cNvPr>
          <p:cNvSpPr txBox="1"/>
          <p:nvPr/>
        </p:nvSpPr>
        <p:spPr>
          <a:xfrm>
            <a:off x="3897972" y="1607700"/>
            <a:ext cx="6471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아파트관리실은 아파트 구역별 주차 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 주차현황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현황을 조회</a:t>
            </a:r>
          </a:p>
        </p:txBody>
      </p:sp>
      <p:sp>
        <p:nvSpPr>
          <p:cNvPr id="17" name="자유형: 도형 19">
            <a:extLst>
              <a:ext uri="{FF2B5EF4-FFF2-40B4-BE49-F238E27FC236}">
                <a16:creationId xmlns:a16="http://schemas.microsoft.com/office/drawing/2014/main" id="{04330660-F63C-4B49-A533-5E371193EB63}"/>
              </a:ext>
            </a:extLst>
          </p:cNvPr>
          <p:cNvSpPr/>
          <p:nvPr/>
        </p:nvSpPr>
        <p:spPr>
          <a:xfrm>
            <a:off x="1188881" y="1566691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 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0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0" name="직선 연결선 21">
            <a:extLst>
              <a:ext uri="{FF2B5EF4-FFF2-40B4-BE49-F238E27FC236}">
                <a16:creationId xmlns:a16="http://schemas.microsoft.com/office/drawing/2014/main" id="{40BFED26-82D1-A540-A62B-FAD951E9AC6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8A2DE0-87F0-6B45-BCEC-4CC66A51B3AA}"/>
              </a:ext>
            </a:extLst>
          </p:cNvPr>
          <p:cNvSpPr txBox="1"/>
          <p:nvPr/>
        </p:nvSpPr>
        <p:spPr>
          <a:xfrm>
            <a:off x="3897971" y="2066552"/>
            <a:ext cx="71671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조회된 자료를 바탕으로 조치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순찰구역들이 빠짐없이 잘 관리되고 있는지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입주민에게 순찰 상황 안내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25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22" name="자유형: 도형 20">
            <a:extLst>
              <a:ext uri="{FF2B5EF4-FFF2-40B4-BE49-F238E27FC236}">
                <a16:creationId xmlns:a16="http://schemas.microsoft.com/office/drawing/2014/main" id="{4FB377F8-4D5D-C040-93ED-9FE457DD947F}"/>
              </a:ext>
            </a:extLst>
          </p:cNvPr>
          <p:cNvSpPr/>
          <p:nvPr/>
        </p:nvSpPr>
        <p:spPr>
          <a:xfrm>
            <a:off x="1188881" y="157433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 업체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3" name="직선 연결선 21">
            <a:extLst>
              <a:ext uri="{FF2B5EF4-FFF2-40B4-BE49-F238E27FC236}">
                <a16:creationId xmlns:a16="http://schemas.microsoft.com/office/drawing/2014/main" id="{E60BE994-617C-3D40-8706-5B92A6E1879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CECDA7D-1DC5-FD46-9F80-1BC6C4A522FF}"/>
              </a:ext>
            </a:extLst>
          </p:cNvPr>
          <p:cNvSpPr txBox="1"/>
          <p:nvPr/>
        </p:nvSpPr>
        <p:spPr>
          <a:xfrm>
            <a:off x="3840366" y="1759614"/>
            <a:ext cx="6395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각 아파트의 주차 관리가 잘 되고 있는지 파악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업무 능률 향상으로  더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적절한 인력 배치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가능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비용 절감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효율적인 주차관리 시스템 구축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다양한 서비스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16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1" name="자유형: 도형 15">
            <a:extLst>
              <a:ext uri="{FF2B5EF4-FFF2-40B4-BE49-F238E27FC236}">
                <a16:creationId xmlns:a16="http://schemas.microsoft.com/office/drawing/2014/main" id="{EFC43FB6-D5E7-1144-B6D6-EB9A4DADF87B}"/>
              </a:ext>
            </a:extLst>
          </p:cNvPr>
          <p:cNvSpPr/>
          <p:nvPr/>
        </p:nvSpPr>
        <p:spPr>
          <a:xfrm>
            <a:off x="1188881" y="1572394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16" name="직선 연결선 21">
            <a:extLst>
              <a:ext uri="{FF2B5EF4-FFF2-40B4-BE49-F238E27FC236}">
                <a16:creationId xmlns:a16="http://schemas.microsoft.com/office/drawing/2014/main" id="{80ED65C3-C7F6-1245-B81F-4B035F75F796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009A989-D2EF-C849-BE2B-4962A8BBB528}"/>
              </a:ext>
            </a:extLst>
          </p:cNvPr>
          <p:cNvSpPr txBox="1"/>
          <p:nvPr/>
        </p:nvSpPr>
        <p:spPr>
          <a:xfrm>
            <a:off x="4253389" y="1572394"/>
            <a:ext cx="69123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관리의 신뢰도 향상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 주차 차량의 감소로 인한 쾌적함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관리에 대한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신뢰도 향상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외 차량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방문차량의 효율적인 관리로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주차면 부족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인한 불편함 감소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차량에 스티커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카드 등을 붙이고 관리 할 필요성 없어짐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등 규정에 따라 편리하고 공정하게 주차장 이용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브랜딩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에 최첨단 이미지 부여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입주자들에게는 자부심과 잠재고객들에게는 매력적인 </a:t>
            </a:r>
            <a:r>
              <a:rPr lang="ko-KR" altLang="en-US" sz="14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셀링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포인트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58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86051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8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F5EE5F-96DD-4419-85FD-3D1065985BF8}"/>
              </a:ext>
            </a:extLst>
          </p:cNvPr>
          <p:cNvSpPr/>
          <p:nvPr/>
        </p:nvSpPr>
        <p:spPr>
          <a:xfrm>
            <a:off x="265814" y="1474385"/>
            <a:ext cx="5692305" cy="4812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화살표: 왼쪽/오른쪽/위쪽/아래쪽 16">
            <a:extLst>
              <a:ext uri="{FF2B5EF4-FFF2-40B4-BE49-F238E27FC236}">
                <a16:creationId xmlns:a16="http://schemas.microsoft.com/office/drawing/2014/main" id="{949539E0-A38B-4C90-94AD-8BAE17235426}"/>
              </a:ext>
            </a:extLst>
          </p:cNvPr>
          <p:cNvSpPr/>
          <p:nvPr/>
        </p:nvSpPr>
        <p:spPr>
          <a:xfrm>
            <a:off x="953663" y="1558817"/>
            <a:ext cx="4641516" cy="4641516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0B31552-7DA8-4C24-B532-DA49216CD197}"/>
              </a:ext>
            </a:extLst>
          </p:cNvPr>
          <p:cNvSpPr/>
          <p:nvPr/>
        </p:nvSpPr>
        <p:spPr>
          <a:xfrm>
            <a:off x="1255361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</a:t>
            </a:r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66002FD7-929E-4E4C-9D9F-56B1E1E0CDE9}"/>
              </a:ext>
            </a:extLst>
          </p:cNvPr>
          <p:cNvSpPr/>
          <p:nvPr/>
        </p:nvSpPr>
        <p:spPr>
          <a:xfrm>
            <a:off x="3436874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84635FE4-7E85-4212-920F-335F20D07BC7}"/>
              </a:ext>
            </a:extLst>
          </p:cNvPr>
          <p:cNvSpPr/>
          <p:nvPr/>
        </p:nvSpPr>
        <p:spPr>
          <a:xfrm>
            <a:off x="1255361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입주사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BC2C0FA9-752B-467B-A450-85EEF87600A6}"/>
              </a:ext>
            </a:extLst>
          </p:cNvPr>
          <p:cNvSpPr/>
          <p:nvPr/>
        </p:nvSpPr>
        <p:spPr>
          <a:xfrm>
            <a:off x="3436874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사무소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14DAFA-D7CA-4F3F-B265-99E27E087C69}"/>
              </a:ext>
            </a:extLst>
          </p:cNvPr>
          <p:cNvSpPr txBox="1"/>
          <p:nvPr/>
        </p:nvSpPr>
        <p:spPr>
          <a:xfrm>
            <a:off x="1188881" y="581361"/>
            <a:ext cx="22557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모바일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의 이점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4AAD6-70A2-8446-923C-47805F022291}"/>
              </a:ext>
            </a:extLst>
          </p:cNvPr>
          <p:cNvSpPr txBox="1"/>
          <p:nvPr/>
        </p:nvSpPr>
        <p:spPr>
          <a:xfrm>
            <a:off x="6283026" y="2256704"/>
            <a:ext cx="5646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들에게 유니크한 셀링 포인트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정확한 데이터 판독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/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전송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빠른 데이터 분석 프로세스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NO MORE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디바이스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원가 절감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 관리 가능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454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486</ep:Words>
  <ep:PresentationFormat>와이드스크린</ep:PresentationFormat>
  <ep:Paragraphs>81</ep:Paragraphs>
  <ep:Slides>10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ep:HeadingPairs>
  <ep:TitlesOfParts>
    <vt:vector size="11" baseType="lpstr">
      <vt:lpstr>Office 테마</vt:lpstr>
      <vt:lpstr>모바일 주차단속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감사합니다!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2020-02-14T09:06:03.000</dcterms:created>
  <dc:creator>user</dc:creator>
  <cp:lastModifiedBy>user</cp:lastModifiedBy>
  <dcterms:modified xsi:type="dcterms:W3CDTF">2020-06-07T17:57:30.562</dcterms:modified>
  <cp:revision>5</cp:revision>
  <dc:title>모바일 주차단속</dc:title>
  <cp:version/>
</cp:coreProperties>
</file>